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73E77E"/>
    <a:srgbClr val="F6ACE6"/>
    <a:srgbClr val="2DCBEB"/>
    <a:srgbClr val="49DF57"/>
    <a:srgbClr val="ED5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9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4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6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2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4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7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3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0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0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2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DCBEB"/>
            </a:gs>
            <a:gs pos="37000">
              <a:srgbClr val="F6ACE6"/>
            </a:gs>
            <a:gs pos="72000">
              <a:srgbClr val="73E77E"/>
            </a:gs>
            <a:gs pos="100000">
              <a:srgbClr val="FFFF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0828-95E1-4E60-8FCF-BD13C3B69EBF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5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.ua/url?sa=t&amp;rct=j&amp;q=&amp;esrc=s&amp;source=web&amp;cd=3&amp;ved=0ahUKEwitwfStxPDZAhVDyqQKHXhcBAcQFgg_MAI&amp;url=http://lubbook.org/book_311_glava_12_2.Prosv%D1%96tni%D1%81ko-vikhovn%D1%96_g.html&amp;usg=AOvVaw0LndEdQ9zFKfyI6vSWTwJ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40" y="93316"/>
            <a:ext cx="9201873" cy="678547"/>
          </a:xfrm>
        </p:spPr>
        <p:txBody>
          <a:bodyPr>
            <a:normAutofit fontScale="90000"/>
          </a:bodyPr>
          <a:lstStyle/>
          <a:p>
            <a:r>
              <a:rPr lang="uk-UA" sz="4400" b="1" i="1" dirty="0" smtClean="0">
                <a:solidFill>
                  <a:schemeClr val="tx2">
                    <a:lumMod val="50000"/>
                  </a:schemeClr>
                </a:solidFill>
              </a:rPr>
              <a:t>Тиждень </a:t>
            </a:r>
            <a:r>
              <a:rPr lang="uk-UA" sz="4400" b="1" i="1" dirty="0">
                <a:solidFill>
                  <a:schemeClr val="tx2">
                    <a:lumMod val="50000"/>
                  </a:schemeClr>
                </a:solidFill>
              </a:rPr>
              <a:t>психологічної </a:t>
            </a:r>
            <a:r>
              <a:rPr lang="uk-UA" sz="4400" b="1" i="1" dirty="0" smtClean="0">
                <a:solidFill>
                  <a:schemeClr val="tx2">
                    <a:lumMod val="50000"/>
                  </a:schemeClr>
                </a:solidFill>
              </a:rPr>
              <a:t>служби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8"/>
          <a:stretch/>
        </p:blipFill>
        <p:spPr>
          <a:xfrm>
            <a:off x="2819400" y="724456"/>
            <a:ext cx="6888480" cy="4350464"/>
          </a:xfrm>
          <a:prstGeom prst="rect">
            <a:avLst/>
          </a:prstGeom>
          <a:gradFill flip="none" rotWithShape="1">
            <a:gsLst>
              <a:gs pos="0">
                <a:srgbClr val="2DCBEB"/>
              </a:gs>
              <a:gs pos="49000">
                <a:srgbClr val="ED5DCE"/>
              </a:gs>
              <a:gs pos="83000">
                <a:srgbClr val="49DF57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" r="2413" b="11244"/>
          <a:stretch/>
        </p:blipFill>
        <p:spPr>
          <a:xfrm>
            <a:off x="2819401" y="5074920"/>
            <a:ext cx="6888480" cy="1783080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8945">
            <a:off x="9311176" y="809438"/>
            <a:ext cx="3164674" cy="242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5859">
            <a:off x="-20916" y="2788123"/>
            <a:ext cx="2894073" cy="29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206327"/>
            <a:ext cx="11704320" cy="278071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з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21.01.19 по 25.01.19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гімназії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відбувся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тиждень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психологічної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служби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, в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ході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якого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проведені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різноманітні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заходи.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Найяскравішими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були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i="1" dirty="0">
                <a:solidFill>
                  <a:schemeClr val="tx2">
                    <a:lumMod val="50000"/>
                  </a:schemeClr>
                </a:solidFill>
              </a:rPr>
              <a:t>21.01</a:t>
            </a:r>
            <a:r>
              <a:rPr lang="uk-UA" i="1" dirty="0">
                <a:solidFill>
                  <a:schemeClr val="tx2">
                    <a:lumMod val="50000"/>
                  </a:schemeClr>
                </a:solidFill>
              </a:rPr>
              <a:t>. В актовій залі відбулася </a:t>
            </a:r>
            <a:r>
              <a:rPr lang="uk-UA" i="1" u="sng" dirty="0" err="1">
                <a:solidFill>
                  <a:schemeClr val="accent5">
                    <a:lumMod val="75000"/>
                  </a:schemeClr>
                </a:solidFill>
              </a:rPr>
              <a:t>просвітницько</a:t>
            </a:r>
            <a:r>
              <a:rPr lang="uk-UA" i="1" u="sng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uk-UA" i="1" dirty="0">
                <a:solidFill>
                  <a:schemeClr val="tx2">
                    <a:lumMod val="50000"/>
                  </a:schemeClr>
                </a:solidFill>
                <a:hlinkClick r:id="rId2"/>
              </a:rPr>
              <a:t>профілактична годин</a:t>
            </a:r>
            <a:r>
              <a:rPr lang="uk-UA" i="1" u="sng" dirty="0">
                <a:solidFill>
                  <a:schemeClr val="accent5">
                    <a:lumMod val="75000"/>
                  </a:schemeClr>
                </a:solidFill>
              </a:rPr>
              <a:t>а</a:t>
            </a:r>
            <a:r>
              <a:rPr lang="uk-UA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</a:rPr>
              <a:t>«Шкідлива та корисна їжа»</a:t>
            </a:r>
            <a:r>
              <a:rPr lang="uk-UA" i="1" dirty="0">
                <a:solidFill>
                  <a:schemeClr val="tx2">
                    <a:lumMod val="50000"/>
                  </a:schemeClr>
                </a:solidFill>
              </a:rPr>
              <a:t> для учнів 6 Б,Г класів, де діти ознайомились з складовими їжі, принципами раціонального  харчування,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uk-UA" i="1" dirty="0">
                <a:solidFill>
                  <a:schemeClr val="tx2">
                    <a:lumMod val="50000"/>
                  </a:schemeClr>
                </a:solidFill>
              </a:rPr>
              <a:t>харчовими добавками тощо. В групах намалювали та захистили міні проекти з цієї теми.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E:\Recover\психология\тиждень психологии\2016=2017\2018-19\психология\IMG_20190128_1310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170" y="2876550"/>
            <a:ext cx="3638550" cy="3874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E:\Recover\психология\тиждень психологии\2016=2017\2018-19\психология\IMG_20190128_13110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2440" y="2876550"/>
            <a:ext cx="3604259" cy="3874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E:\Recover\психология\тиждень психологии\2016=2017\2018-19\психология\IMG_20190128_13111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90253" y="2876550"/>
            <a:ext cx="3634107" cy="3874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88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" y="106680"/>
            <a:ext cx="4312920" cy="67513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b="1" i="1" dirty="0" smtClean="0"/>
              <a:t>	22.01. </a:t>
            </a:r>
            <a:r>
              <a:rPr lang="ru-RU" sz="3100" i="1" dirty="0" smtClean="0"/>
              <a:t>в </a:t>
            </a:r>
            <a:r>
              <a:rPr lang="ru-RU" sz="3100" i="1" dirty="0" err="1" smtClean="0"/>
              <a:t>актовій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залі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відбулася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профілактична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бесіда</a:t>
            </a:r>
            <a:r>
              <a:rPr lang="ru-RU" sz="3100" i="1" dirty="0" smtClean="0"/>
              <a:t> з </a:t>
            </a:r>
            <a:r>
              <a:rPr lang="ru-RU" sz="3100" i="1" dirty="0" err="1" smtClean="0"/>
              <a:t>учнями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паралелі</a:t>
            </a:r>
            <a:r>
              <a:rPr lang="ru-RU" sz="3100" i="1" dirty="0" smtClean="0"/>
              <a:t> 8х </a:t>
            </a:r>
            <a:r>
              <a:rPr lang="ru-RU" sz="3100" i="1" dirty="0" err="1" smtClean="0"/>
              <a:t>класів</a:t>
            </a:r>
            <a:r>
              <a:rPr lang="ru-RU" sz="3100" i="1" dirty="0" smtClean="0"/>
              <a:t> на тему </a:t>
            </a:r>
            <a:r>
              <a:rPr lang="ru-RU" sz="3100" b="1" i="1" dirty="0" smtClean="0"/>
              <a:t>«Наркотики. </a:t>
            </a:r>
            <a:r>
              <a:rPr lang="ru-RU" sz="3100" b="1" i="1" dirty="0" err="1" smtClean="0"/>
              <a:t>Їх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наслідки</a:t>
            </a:r>
            <a:r>
              <a:rPr lang="ru-RU" sz="3100" b="1" i="1" dirty="0" smtClean="0"/>
              <a:t>».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Також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переглянули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фільм</a:t>
            </a:r>
            <a:r>
              <a:rPr lang="ru-RU" sz="3100" i="1" dirty="0" smtClean="0"/>
              <a:t> «10 причин за </a:t>
            </a:r>
            <a:r>
              <a:rPr lang="ru-RU" sz="3100" i="1" dirty="0" err="1" smtClean="0"/>
              <a:t>якими</a:t>
            </a:r>
            <a:r>
              <a:rPr lang="ru-RU" sz="3100" i="1" dirty="0" smtClean="0"/>
              <a:t> не </a:t>
            </a:r>
            <a:r>
              <a:rPr lang="ru-RU" sz="3100" i="1" dirty="0" err="1" smtClean="0"/>
              <a:t>варто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пробувати</a:t>
            </a:r>
            <a:r>
              <a:rPr lang="ru-RU" sz="3100" i="1" dirty="0" smtClean="0"/>
              <a:t> наркотики»  та </a:t>
            </a:r>
            <a:r>
              <a:rPr lang="ru-RU" sz="3100" i="1" dirty="0" err="1" smtClean="0"/>
              <a:t>відповіли</a:t>
            </a:r>
            <a:r>
              <a:rPr lang="ru-RU" sz="3100" i="1" dirty="0" smtClean="0"/>
              <a:t> на </a:t>
            </a:r>
            <a:r>
              <a:rPr lang="ru-RU" sz="3100" i="1" dirty="0" err="1" smtClean="0"/>
              <a:t>анонімне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анкетування</a:t>
            </a:r>
            <a:r>
              <a:rPr lang="ru-RU" sz="3100" i="1" dirty="0" smtClean="0"/>
              <a:t>. </a:t>
            </a:r>
            <a:r>
              <a:rPr lang="ru-RU" sz="3100" i="1" u="sng" dirty="0" err="1" smtClean="0"/>
              <a:t>Головний</a:t>
            </a:r>
            <a:r>
              <a:rPr lang="ru-RU" sz="3100" i="1" u="sng" dirty="0" smtClean="0"/>
              <a:t> </a:t>
            </a:r>
            <a:r>
              <a:rPr lang="ru-RU" sz="3100" i="1" u="sng" dirty="0" err="1" smtClean="0"/>
              <a:t>висновок</a:t>
            </a:r>
            <a:r>
              <a:rPr lang="ru-RU" sz="3100" i="1" u="sng" dirty="0" smtClean="0"/>
              <a:t> </a:t>
            </a:r>
            <a:r>
              <a:rPr lang="ru-RU" sz="3100" i="1" u="sng" dirty="0" err="1" smtClean="0"/>
              <a:t>який</a:t>
            </a:r>
            <a:r>
              <a:rPr lang="ru-RU" sz="3100" i="1" u="sng" dirty="0" smtClean="0"/>
              <a:t> </a:t>
            </a:r>
            <a:r>
              <a:rPr lang="ru-RU" sz="3100" i="1" u="sng" dirty="0" err="1" smtClean="0"/>
              <a:t>зроблено</a:t>
            </a:r>
            <a:r>
              <a:rPr lang="ru-RU" sz="3100" i="1" u="sng" dirty="0" smtClean="0"/>
              <a:t> – «Легких </a:t>
            </a:r>
            <a:r>
              <a:rPr lang="ru-RU" sz="3100" i="1" u="sng" dirty="0" err="1" smtClean="0"/>
              <a:t>наркотиків</a:t>
            </a:r>
            <a:r>
              <a:rPr lang="ru-RU" sz="3100" i="1" u="sng" dirty="0" smtClean="0"/>
              <a:t> не </a:t>
            </a:r>
            <a:r>
              <a:rPr lang="ru-RU" sz="3100" i="1" u="sng" dirty="0" err="1" smtClean="0"/>
              <a:t>буває</a:t>
            </a:r>
            <a:r>
              <a:rPr lang="ru-RU" sz="3100" i="1" u="sng" dirty="0" smtClean="0"/>
              <a:t>!»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i="1" dirty="0" smtClean="0"/>
              <a:t>	</a:t>
            </a:r>
            <a:r>
              <a:rPr lang="ru-RU" sz="3100" i="1" dirty="0" err="1" smtClean="0"/>
              <a:t>Цього</a:t>
            </a:r>
            <a:r>
              <a:rPr lang="ru-RU" sz="3100" i="1" dirty="0" smtClean="0"/>
              <a:t> ж дня </a:t>
            </a:r>
            <a:r>
              <a:rPr lang="ru-RU" sz="3100" i="1" dirty="0" err="1" smtClean="0"/>
              <a:t>пройшла</a:t>
            </a:r>
            <a:r>
              <a:rPr lang="ru-RU" sz="3100" i="1" dirty="0" smtClean="0"/>
              <a:t> година психолога в </a:t>
            </a:r>
            <a:r>
              <a:rPr lang="ru-RU" sz="3100" i="1" dirty="0" err="1" smtClean="0"/>
              <a:t>паралелі</a:t>
            </a:r>
            <a:r>
              <a:rPr lang="ru-RU" sz="3100" i="1" dirty="0" smtClean="0"/>
              <a:t> 3х </a:t>
            </a:r>
            <a:r>
              <a:rPr lang="ru-RU" sz="3100" i="1" dirty="0" err="1" smtClean="0"/>
              <a:t>класів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щодо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профілактики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насилля</a:t>
            </a:r>
            <a:r>
              <a:rPr lang="ru-RU" sz="3100" i="1" dirty="0" smtClean="0"/>
              <a:t> </a:t>
            </a:r>
            <a:r>
              <a:rPr lang="ru-RU" sz="3100" b="1" i="1" dirty="0" smtClean="0"/>
              <a:t>«</a:t>
            </a:r>
            <a:r>
              <a:rPr lang="ru-RU" sz="3100" b="1" i="1" dirty="0" err="1" smtClean="0"/>
              <a:t>Щаслива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дитина</a:t>
            </a:r>
            <a:r>
              <a:rPr lang="ru-RU" sz="3100" b="1" i="1" dirty="0" smtClean="0"/>
              <a:t>!». </a:t>
            </a:r>
            <a:r>
              <a:rPr lang="ru-RU" sz="3100" i="1" dirty="0" smtClean="0"/>
              <a:t>В </a:t>
            </a:r>
            <a:r>
              <a:rPr lang="ru-RU" sz="3100" i="1" dirty="0" err="1" smtClean="0"/>
              <a:t>кінці</a:t>
            </a:r>
            <a:r>
              <a:rPr lang="ru-RU" sz="3100" i="1" dirty="0" smtClean="0"/>
              <a:t> уроку </a:t>
            </a:r>
            <a:r>
              <a:rPr lang="ru-RU" sz="3100" i="1" dirty="0" err="1" smtClean="0"/>
              <a:t>відбулося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створення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асоціативного</a:t>
            </a:r>
            <a:r>
              <a:rPr lang="ru-RU" sz="3100" i="1" dirty="0" smtClean="0"/>
              <a:t> куща «</a:t>
            </a:r>
            <a:r>
              <a:rPr lang="ru-RU" sz="3100" i="1" dirty="0" err="1" smtClean="0"/>
              <a:t>Щаслива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дитина</a:t>
            </a:r>
            <a:r>
              <a:rPr lang="ru-RU" sz="3100" i="1" dirty="0" smtClean="0"/>
              <a:t>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4" name="Рисунок 3" descr="E:\Recover\психология\тиждень психологии\2016=2017\2018-19\психология\IMG_20190125_1648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3050"/>
            <a:ext cx="3688398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:\Recover\психология\тиждень психологии\2016=2017\2018-19\психология\IMG_20190125_16483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5478" y="3825716"/>
            <a:ext cx="3758882" cy="2752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Recover\психология\тиждень психологии\2016=2017\2018-19\психология\IMG_20190125_16485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9600" y="3825716"/>
            <a:ext cx="3688398" cy="2752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Recover\психология\тиждень психологии\2016=2017\2018-19\психология\IMG_20190125_16491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5478" y="273050"/>
            <a:ext cx="3758882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88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" y="218119"/>
            <a:ext cx="2682240" cy="645699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i="1" dirty="0" smtClean="0"/>
              <a:t>Для </a:t>
            </a:r>
            <a:r>
              <a:rPr lang="ru-RU" i="1" dirty="0" err="1" smtClean="0"/>
              <a:t>батьків</a:t>
            </a:r>
            <a:r>
              <a:rPr lang="ru-RU" i="1" dirty="0" smtClean="0"/>
              <a:t> та </a:t>
            </a:r>
            <a:r>
              <a:rPr lang="ru-RU" i="1" dirty="0" err="1" smtClean="0"/>
              <a:t>учнів</a:t>
            </a:r>
            <a:r>
              <a:rPr lang="ru-RU" i="1" dirty="0" smtClean="0"/>
              <a:t> </a:t>
            </a:r>
            <a:r>
              <a:rPr lang="ru-RU" i="1" dirty="0" err="1" smtClean="0"/>
              <a:t>вивішені</a:t>
            </a:r>
            <a:r>
              <a:rPr lang="ru-RU" i="1" dirty="0" smtClean="0"/>
              <a:t> </a:t>
            </a:r>
            <a:r>
              <a:rPr lang="ru-RU" i="1" dirty="0" err="1" smtClean="0"/>
              <a:t>рекомендації</a:t>
            </a:r>
            <a:r>
              <a:rPr lang="ru-RU" i="1" dirty="0" smtClean="0"/>
              <a:t> з </a:t>
            </a:r>
            <a:r>
              <a:rPr lang="ru-RU" i="1" dirty="0" err="1" smtClean="0"/>
              <a:t>профілактики</a:t>
            </a:r>
            <a:r>
              <a:rPr lang="ru-RU" i="1" dirty="0" smtClean="0"/>
              <a:t> </a:t>
            </a:r>
            <a:r>
              <a:rPr lang="ru-RU" i="1" dirty="0" err="1" smtClean="0"/>
              <a:t>домашнього</a:t>
            </a:r>
            <a:r>
              <a:rPr lang="ru-RU" i="1" dirty="0" smtClean="0"/>
              <a:t> </a:t>
            </a:r>
            <a:r>
              <a:rPr lang="ru-RU" i="1" dirty="0" err="1" smtClean="0"/>
              <a:t>насильства</a:t>
            </a:r>
            <a:r>
              <a:rPr lang="ru-RU" i="1" dirty="0" smtClean="0"/>
              <a:t>. А </a:t>
            </a:r>
            <a:r>
              <a:rPr lang="ru-RU" i="1" dirty="0" err="1" smtClean="0"/>
              <a:t>ще</a:t>
            </a:r>
            <a:r>
              <a:rPr lang="ru-RU" i="1" dirty="0" smtClean="0"/>
              <a:t> - </a:t>
            </a:r>
            <a:r>
              <a:rPr lang="ru-RU" i="1" dirty="0" err="1" smtClean="0"/>
              <a:t>розважальні</a:t>
            </a:r>
            <a:r>
              <a:rPr lang="ru-RU" i="1" dirty="0" smtClean="0"/>
              <a:t> тести,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створюють</a:t>
            </a:r>
            <a:r>
              <a:rPr lang="ru-RU" i="1" dirty="0" smtClean="0"/>
              <a:t> </a:t>
            </a:r>
            <a:r>
              <a:rPr lang="ru-RU" i="1" dirty="0" err="1" smtClean="0"/>
              <a:t>позитивний</a:t>
            </a:r>
            <a:r>
              <a:rPr lang="ru-RU" i="1" dirty="0" smtClean="0"/>
              <a:t> </a:t>
            </a:r>
            <a:r>
              <a:rPr lang="ru-RU" i="1" dirty="0" err="1" smtClean="0"/>
              <a:t>настрій</a:t>
            </a:r>
            <a:r>
              <a:rPr lang="ru-RU" i="1" dirty="0" smtClean="0"/>
              <a:t> і </a:t>
            </a:r>
            <a:r>
              <a:rPr lang="ru-RU" i="1" dirty="0" err="1" smtClean="0"/>
              <a:t>занурюють</a:t>
            </a:r>
            <a:r>
              <a:rPr lang="ru-RU" i="1" dirty="0" smtClean="0"/>
              <a:t> в </a:t>
            </a:r>
            <a:r>
              <a:rPr lang="ru-RU" i="1" dirty="0" err="1" smtClean="0"/>
              <a:t>цікавий</a:t>
            </a:r>
            <a:r>
              <a:rPr lang="ru-RU" i="1" dirty="0" smtClean="0"/>
              <a:t> </a:t>
            </a:r>
            <a:r>
              <a:rPr lang="ru-RU" i="1" dirty="0" err="1" smtClean="0"/>
              <a:t>світ</a:t>
            </a:r>
            <a:r>
              <a:rPr lang="ru-RU" i="1" dirty="0" smtClean="0"/>
              <a:t> </a:t>
            </a:r>
            <a:r>
              <a:rPr lang="ru-RU" i="1" dirty="0" err="1" smtClean="0"/>
              <a:t>психології</a:t>
            </a:r>
            <a:r>
              <a:rPr lang="ru-RU" i="1" dirty="0" smtClean="0"/>
              <a:t>. </a:t>
            </a:r>
            <a:endParaRPr lang="ru-RU" i="1" dirty="0"/>
          </a:p>
        </p:txBody>
      </p:sp>
      <p:pic>
        <p:nvPicPr>
          <p:cNvPr id="4" name="Рисунок 3" descr="E:\Recover\психология\тиждень психологии\2016=2017\2018-19\психология\IMG_20190129_0809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2796" y="218118"/>
            <a:ext cx="4744403" cy="645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Recover\психология\тиждень психологии\2016=2017\2018-19\психология\IMG_20190129_0809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29600" y="218119"/>
            <a:ext cx="3840479" cy="645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98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" y="164465"/>
            <a:ext cx="11887200" cy="364553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smtClean="0"/>
              <a:t>	23.01.</a:t>
            </a:r>
            <a:r>
              <a:rPr lang="ru-RU" i="1" dirty="0" smtClean="0"/>
              <a:t> в </a:t>
            </a:r>
            <a:r>
              <a:rPr lang="ru-RU" i="1" dirty="0" err="1" smtClean="0"/>
              <a:t>актовій</a:t>
            </a:r>
            <a:r>
              <a:rPr lang="ru-RU" i="1" dirty="0" smtClean="0"/>
              <a:t> </a:t>
            </a:r>
            <a:r>
              <a:rPr lang="ru-RU" i="1" dirty="0" err="1" smtClean="0"/>
              <a:t>залі</a:t>
            </a:r>
            <a:r>
              <a:rPr lang="ru-RU" i="1" dirty="0" smtClean="0"/>
              <a:t> для </a:t>
            </a:r>
            <a:r>
              <a:rPr lang="ru-RU" i="1" dirty="0" err="1" smtClean="0"/>
              <a:t>паралелі</a:t>
            </a:r>
            <a:r>
              <a:rPr lang="ru-RU" i="1" dirty="0" smtClean="0"/>
              <a:t> 10х </a:t>
            </a:r>
            <a:r>
              <a:rPr lang="ru-RU" i="1" dirty="0" err="1" smtClean="0"/>
              <a:t>класів</a:t>
            </a:r>
            <a:r>
              <a:rPr lang="ru-RU" i="1" dirty="0" smtClean="0"/>
              <a:t> </a:t>
            </a:r>
            <a:r>
              <a:rPr lang="ru-RU" i="1" dirty="0" err="1" smtClean="0"/>
              <a:t>пройшла</a:t>
            </a:r>
            <a:r>
              <a:rPr lang="ru-RU" i="1" dirty="0" smtClean="0"/>
              <a:t> </a:t>
            </a:r>
            <a:r>
              <a:rPr lang="ru-RU" i="1" dirty="0" err="1" smtClean="0"/>
              <a:t>профілактична</a:t>
            </a:r>
            <a:r>
              <a:rPr lang="ru-RU" i="1" dirty="0" smtClean="0"/>
              <a:t> година </a:t>
            </a:r>
            <a:r>
              <a:rPr lang="ru-RU" b="1" i="1" dirty="0" smtClean="0"/>
              <a:t>«</a:t>
            </a:r>
            <a:r>
              <a:rPr lang="ru-RU" b="1" i="1" dirty="0" err="1" smtClean="0"/>
              <a:t>Торгівля</a:t>
            </a:r>
            <a:r>
              <a:rPr lang="ru-RU" b="1" i="1" dirty="0" smtClean="0"/>
              <a:t> людьми», </a:t>
            </a:r>
            <a:r>
              <a:rPr lang="ru-RU" i="1" dirty="0" smtClean="0"/>
              <a:t>де </a:t>
            </a:r>
            <a:r>
              <a:rPr lang="ru-RU" i="1" dirty="0" err="1" smtClean="0"/>
              <a:t>учні</a:t>
            </a:r>
            <a:r>
              <a:rPr lang="ru-RU" i="1" dirty="0" smtClean="0"/>
              <a:t> </a:t>
            </a:r>
            <a:r>
              <a:rPr lang="ru-RU" i="1" dirty="0" err="1" smtClean="0"/>
              <a:t>дізналися</a:t>
            </a:r>
            <a:r>
              <a:rPr lang="ru-RU" i="1" dirty="0" smtClean="0"/>
              <a:t> </a:t>
            </a:r>
            <a:r>
              <a:rPr lang="ru-RU" i="1" dirty="0" err="1" smtClean="0"/>
              <a:t>основні</a:t>
            </a:r>
            <a:r>
              <a:rPr lang="ru-RU" i="1" dirty="0" smtClean="0"/>
              <a:t> </a:t>
            </a:r>
            <a:r>
              <a:rPr lang="ru-RU" i="1" dirty="0" err="1" smtClean="0"/>
              <a:t>способи</a:t>
            </a:r>
            <a:r>
              <a:rPr lang="ru-RU" i="1" dirty="0" smtClean="0"/>
              <a:t> </a:t>
            </a:r>
            <a:r>
              <a:rPr lang="ru-RU" i="1" dirty="0" err="1" smtClean="0"/>
              <a:t>вербування</a:t>
            </a:r>
            <a:r>
              <a:rPr lang="ru-RU" i="1" dirty="0" smtClean="0"/>
              <a:t> людей; правила,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необхідно</a:t>
            </a:r>
            <a:r>
              <a:rPr lang="ru-RU" i="1" dirty="0" smtClean="0"/>
              <a:t> </a:t>
            </a:r>
            <a:r>
              <a:rPr lang="ru-RU" i="1" dirty="0" err="1" smtClean="0"/>
              <a:t>дотримуватися</a:t>
            </a:r>
            <a:r>
              <a:rPr lang="ru-RU" i="1" dirty="0" smtClean="0"/>
              <a:t> при </a:t>
            </a:r>
            <a:r>
              <a:rPr lang="ru-RU" i="1" dirty="0" err="1" smtClean="0"/>
              <a:t>працевлаштуванні</a:t>
            </a:r>
            <a:r>
              <a:rPr lang="ru-RU" i="1" dirty="0" smtClean="0"/>
              <a:t> за кордоном; 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документи</a:t>
            </a:r>
            <a:r>
              <a:rPr lang="ru-RU" i="1" dirty="0" smtClean="0"/>
              <a:t>, </a:t>
            </a:r>
            <a:r>
              <a:rPr lang="ru-RU" i="1" dirty="0" err="1" smtClean="0"/>
              <a:t>телефони</a:t>
            </a:r>
            <a:r>
              <a:rPr lang="ru-RU" i="1" dirty="0" smtClean="0"/>
              <a:t> повинно </a:t>
            </a:r>
            <a:r>
              <a:rPr lang="ru-RU" i="1" dirty="0" err="1" smtClean="0"/>
              <a:t>мати</a:t>
            </a:r>
            <a:r>
              <a:rPr lang="ru-RU" i="1" dirty="0" smtClean="0"/>
              <a:t> при </a:t>
            </a:r>
            <a:r>
              <a:rPr lang="ru-RU" i="1" dirty="0" err="1" smtClean="0"/>
              <a:t>собі</a:t>
            </a:r>
            <a:r>
              <a:rPr lang="ru-RU" i="1" dirty="0" smtClean="0"/>
              <a:t>... </a:t>
            </a:r>
            <a:r>
              <a:rPr lang="ru-RU" i="1" dirty="0" err="1" smtClean="0"/>
              <a:t>Також</a:t>
            </a:r>
            <a:r>
              <a:rPr lang="ru-RU" i="1" dirty="0" smtClean="0"/>
              <a:t> </a:t>
            </a:r>
            <a:r>
              <a:rPr lang="ru-RU" i="1" dirty="0" err="1" smtClean="0"/>
              <a:t>переглянули</a:t>
            </a:r>
            <a:r>
              <a:rPr lang="ru-RU" i="1" dirty="0" smtClean="0"/>
              <a:t> </a:t>
            </a:r>
            <a:r>
              <a:rPr lang="ru-RU" i="1" dirty="0" err="1" smtClean="0"/>
              <a:t>фільм</a:t>
            </a:r>
            <a:r>
              <a:rPr lang="ru-RU" i="1" dirty="0" smtClean="0"/>
              <a:t> «</a:t>
            </a:r>
            <a:r>
              <a:rPr lang="ru-RU" i="1" dirty="0" err="1" smtClean="0"/>
              <a:t>Повернення</a:t>
            </a:r>
            <a:r>
              <a:rPr lang="ru-RU" i="1" dirty="0" smtClean="0"/>
              <a:t>» та </a:t>
            </a:r>
            <a:r>
              <a:rPr lang="ru-RU" i="1" dirty="0" err="1" smtClean="0"/>
              <a:t>відповіли</a:t>
            </a:r>
            <a:r>
              <a:rPr lang="ru-RU" i="1" dirty="0" smtClean="0"/>
              <a:t> на </a:t>
            </a:r>
            <a:r>
              <a:rPr lang="ru-RU" i="1" dirty="0" err="1" smtClean="0"/>
              <a:t>анонімне</a:t>
            </a:r>
            <a:r>
              <a:rPr lang="ru-RU" i="1" dirty="0" smtClean="0"/>
              <a:t> </a:t>
            </a:r>
            <a:r>
              <a:rPr lang="ru-RU" i="1" dirty="0" err="1" smtClean="0"/>
              <a:t>анкетування</a:t>
            </a:r>
            <a:r>
              <a:rPr lang="ru-RU" i="1" dirty="0" smtClean="0"/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/>
              <a:t>	</a:t>
            </a:r>
            <a:r>
              <a:rPr lang="ru-RU" i="1" dirty="0" err="1" smtClean="0"/>
              <a:t>Також</a:t>
            </a:r>
            <a:r>
              <a:rPr lang="ru-RU" i="1" dirty="0" smtClean="0"/>
              <a:t> в середу </a:t>
            </a:r>
            <a:r>
              <a:rPr lang="ru-RU" i="1" dirty="0" err="1" smtClean="0"/>
              <a:t>була</a:t>
            </a:r>
            <a:r>
              <a:rPr lang="ru-RU" i="1" dirty="0" smtClean="0"/>
              <a:t> проведена година психолога в </a:t>
            </a:r>
            <a:r>
              <a:rPr lang="ru-RU" i="1" dirty="0" err="1" smtClean="0"/>
              <a:t>паралелі</a:t>
            </a:r>
            <a:r>
              <a:rPr lang="ru-RU" i="1" dirty="0" smtClean="0"/>
              <a:t> 4х </a:t>
            </a:r>
            <a:r>
              <a:rPr lang="ru-RU" i="1" dirty="0" err="1" smtClean="0"/>
              <a:t>класів</a:t>
            </a:r>
            <a:r>
              <a:rPr lang="ru-RU" i="1" dirty="0" smtClean="0"/>
              <a:t> </a:t>
            </a:r>
            <a:r>
              <a:rPr lang="ru-RU" i="1" dirty="0" err="1" smtClean="0"/>
              <a:t>щодо</a:t>
            </a:r>
            <a:r>
              <a:rPr lang="ru-RU" i="1" dirty="0" smtClean="0"/>
              <a:t> </a:t>
            </a:r>
            <a:r>
              <a:rPr lang="ru-RU" i="1" dirty="0" err="1" smtClean="0"/>
              <a:t>профілактики</a:t>
            </a:r>
            <a:r>
              <a:rPr lang="ru-RU" i="1" dirty="0" smtClean="0"/>
              <a:t> </a:t>
            </a:r>
            <a:r>
              <a:rPr lang="ru-RU" i="1" dirty="0" err="1" smtClean="0"/>
              <a:t>суїциду</a:t>
            </a:r>
            <a:r>
              <a:rPr lang="ru-RU" i="1" dirty="0" smtClean="0"/>
              <a:t> </a:t>
            </a:r>
            <a:r>
              <a:rPr lang="ru-RU" b="1" i="1" dirty="0" smtClean="0"/>
              <a:t>«</a:t>
            </a:r>
            <a:r>
              <a:rPr lang="ru-RU" b="1" i="1" dirty="0" err="1" smtClean="0"/>
              <a:t>Любов</a:t>
            </a:r>
            <a:r>
              <a:rPr lang="ru-RU" b="1" i="1" dirty="0" smtClean="0"/>
              <a:t> до себе». </a:t>
            </a:r>
            <a:r>
              <a:rPr lang="ru-RU" i="1" dirty="0" smtClean="0"/>
              <a:t>В </a:t>
            </a:r>
            <a:r>
              <a:rPr lang="ru-RU" i="1" dirty="0" err="1" smtClean="0"/>
              <a:t>кінці</a:t>
            </a:r>
            <a:r>
              <a:rPr lang="ru-RU" i="1" dirty="0" smtClean="0"/>
              <a:t> </a:t>
            </a:r>
            <a:r>
              <a:rPr lang="ru-RU" i="1" dirty="0" err="1" smtClean="0"/>
              <a:t>відбулося</a:t>
            </a:r>
            <a:r>
              <a:rPr lang="ru-RU" i="1" dirty="0" smtClean="0"/>
              <a:t> </a:t>
            </a:r>
            <a:r>
              <a:rPr lang="ru-RU" i="1" dirty="0" err="1" smtClean="0"/>
              <a:t>створення</a:t>
            </a:r>
            <a:r>
              <a:rPr lang="ru-RU" i="1" dirty="0" smtClean="0"/>
              <a:t> </a:t>
            </a:r>
            <a:r>
              <a:rPr lang="ru-RU" i="1" dirty="0" err="1" smtClean="0"/>
              <a:t>асоціативного</a:t>
            </a:r>
            <a:r>
              <a:rPr lang="ru-RU" i="1" dirty="0" smtClean="0"/>
              <a:t> куща «</a:t>
            </a:r>
            <a:r>
              <a:rPr lang="ru-RU" i="1" dirty="0" err="1" smtClean="0"/>
              <a:t>Любов</a:t>
            </a:r>
            <a:r>
              <a:rPr lang="ru-RU" i="1" dirty="0" smtClean="0"/>
              <a:t> до себе </a:t>
            </a:r>
            <a:r>
              <a:rPr lang="ru-RU" i="1" dirty="0" err="1" smtClean="0"/>
              <a:t>це</a:t>
            </a:r>
            <a:r>
              <a:rPr lang="ru-RU" i="1" dirty="0" smtClean="0"/>
              <a:t>…».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i="1" dirty="0"/>
          </a:p>
        </p:txBody>
      </p:sp>
      <p:pic>
        <p:nvPicPr>
          <p:cNvPr id="4" name="Рисунок 3" descr="E:\Recover\психология\тиждень психологии\2016=2017\2018-19\психология\IMG_20190129_0808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" y="3649345"/>
            <a:ext cx="3007995" cy="226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Recover\психология\тиждень психологии\2016=2017\2018-19\психология\IMG_20190129_08085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3703" y="4450080"/>
            <a:ext cx="3108959" cy="2357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Recover\психология\тиждень психологии\2016=2017\2018-19\психология\IMG_20190129_08092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08268" y="4533900"/>
            <a:ext cx="3167857" cy="2324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Recover\психология\тиждень психологии\2016=2017\2018-19\психология\IMG_20190129_08093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30395" y="3556000"/>
            <a:ext cx="3084912" cy="2357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671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271145"/>
            <a:ext cx="11932920" cy="140525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/>
              <a:t>	</a:t>
            </a:r>
            <a:r>
              <a:rPr lang="ru-RU" b="1" i="1" dirty="0" smtClean="0"/>
              <a:t>24.01.</a:t>
            </a:r>
            <a:r>
              <a:rPr lang="ru-RU" i="1" dirty="0" smtClean="0"/>
              <a:t> для </a:t>
            </a:r>
            <a:r>
              <a:rPr lang="ru-RU" i="1" dirty="0" err="1" smtClean="0"/>
              <a:t>учнів</a:t>
            </a:r>
            <a:r>
              <a:rPr lang="ru-RU" i="1" dirty="0" smtClean="0"/>
              <a:t> 1х та 2х </a:t>
            </a:r>
            <a:r>
              <a:rPr lang="ru-RU" i="1" dirty="0" err="1" smtClean="0"/>
              <a:t>класів</a:t>
            </a:r>
            <a:r>
              <a:rPr lang="ru-RU" i="1" dirty="0" smtClean="0"/>
              <a:t> </a:t>
            </a:r>
            <a:r>
              <a:rPr lang="ru-RU" i="1" dirty="0" err="1" smtClean="0"/>
              <a:t>відбулась</a:t>
            </a:r>
            <a:r>
              <a:rPr lang="ru-RU" i="1" dirty="0" smtClean="0"/>
              <a:t> </a:t>
            </a:r>
            <a:r>
              <a:rPr lang="ru-RU" i="1" dirty="0" err="1" smtClean="0"/>
              <a:t>психологічна</a:t>
            </a:r>
            <a:r>
              <a:rPr lang="ru-RU" i="1" dirty="0" smtClean="0"/>
              <a:t> </a:t>
            </a:r>
            <a:r>
              <a:rPr lang="ru-RU" i="1" dirty="0" err="1" smtClean="0"/>
              <a:t>гра</a:t>
            </a:r>
            <a:r>
              <a:rPr lang="ru-RU" i="1" dirty="0" smtClean="0"/>
              <a:t> </a:t>
            </a:r>
            <a:r>
              <a:rPr lang="ru-RU" b="1" i="1" dirty="0" smtClean="0"/>
              <a:t>«На кого </a:t>
            </a:r>
            <a:r>
              <a:rPr lang="ru-RU" b="1" i="1" dirty="0" err="1" smtClean="0"/>
              <a:t>ти</a:t>
            </a:r>
            <a:r>
              <a:rPr lang="ru-RU" b="1" i="1" dirty="0" smtClean="0"/>
              <a:t> схожий?»,</a:t>
            </a:r>
            <a:r>
              <a:rPr lang="ru-RU" i="1" dirty="0" smtClean="0"/>
              <a:t> де </a:t>
            </a:r>
            <a:r>
              <a:rPr lang="ru-RU" i="1" dirty="0" err="1" smtClean="0"/>
              <a:t>діти</a:t>
            </a:r>
            <a:r>
              <a:rPr lang="ru-RU" i="1" dirty="0" smtClean="0"/>
              <a:t> </a:t>
            </a:r>
            <a:r>
              <a:rPr lang="ru-RU" i="1" dirty="0" err="1" smtClean="0"/>
              <a:t>вибирали</a:t>
            </a:r>
            <a:r>
              <a:rPr lang="ru-RU" i="1" dirty="0" smtClean="0"/>
              <a:t> </a:t>
            </a:r>
            <a:r>
              <a:rPr lang="ru-RU" i="1" dirty="0" err="1" smtClean="0"/>
              <a:t>казкових</a:t>
            </a:r>
            <a:r>
              <a:rPr lang="ru-RU" i="1" dirty="0" smtClean="0"/>
              <a:t> </a:t>
            </a:r>
            <a:r>
              <a:rPr lang="ru-RU" i="1" dirty="0" err="1" smtClean="0"/>
              <a:t>героїв</a:t>
            </a:r>
            <a:r>
              <a:rPr lang="ru-RU" i="1" dirty="0" smtClean="0"/>
              <a:t>, на </a:t>
            </a:r>
            <a:r>
              <a:rPr lang="ru-RU" i="1" dirty="0" err="1" smtClean="0"/>
              <a:t>яких</a:t>
            </a:r>
            <a:r>
              <a:rPr lang="ru-RU" i="1" dirty="0" smtClean="0"/>
              <a:t> вони </a:t>
            </a:r>
            <a:r>
              <a:rPr lang="ru-RU" i="1" dirty="0" err="1" smtClean="0"/>
              <a:t>схожі</a:t>
            </a:r>
            <a:r>
              <a:rPr lang="ru-RU" i="1" dirty="0" smtClean="0"/>
              <a:t> та </a:t>
            </a:r>
            <a:r>
              <a:rPr lang="ru-RU" i="1" dirty="0" err="1" smtClean="0"/>
              <a:t>ознайомилися</a:t>
            </a:r>
            <a:r>
              <a:rPr lang="ru-RU" i="1" dirty="0" smtClean="0"/>
              <a:t> з </a:t>
            </a:r>
            <a:r>
              <a:rPr lang="ru-RU" i="1" dirty="0" err="1" smtClean="0"/>
              <a:t>їх</a:t>
            </a:r>
            <a:r>
              <a:rPr lang="ru-RU" i="1" dirty="0" smtClean="0"/>
              <a:t> </a:t>
            </a:r>
            <a:r>
              <a:rPr lang="ru-RU" i="1" dirty="0" err="1" smtClean="0"/>
              <a:t>особливостями</a:t>
            </a:r>
            <a:r>
              <a:rPr lang="ru-RU" i="1" dirty="0" smtClean="0"/>
              <a:t> характеру та типами темпераменту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E:\Recover\психология\тиждень психологии\2016=2017\2018-19\психология\IMG_20190125_0831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7032" y="1676400"/>
            <a:ext cx="4078288" cy="256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Recover\психология\тиждень психологии\2016=2017\2018-19\психология\IMG_20190125_0827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5192" y="1676400"/>
            <a:ext cx="7037706" cy="256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Recover\психология\тиждень психологии\2016=2017\2018-19\психология\IMG_20190125_0943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" y="4296726"/>
            <a:ext cx="4078288" cy="2561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Recover\психология\тиждень психологии\2016=2017\2018-19\психология\IMG_20190125_0943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21" y="4296726"/>
            <a:ext cx="3803968" cy="2561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Recover\психология\тиждень психологии\2014-2015\15-16\на сайт\на кого ти схожий\IMG_539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24290" y="4296726"/>
            <a:ext cx="2828608" cy="2561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844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040" y="926464"/>
            <a:ext cx="10515600" cy="515429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/>
              <a:t>	</a:t>
            </a:r>
            <a:r>
              <a:rPr lang="ru-RU" sz="3200" i="1" dirty="0" err="1" smtClean="0"/>
              <a:t>Цього</a:t>
            </a:r>
            <a:r>
              <a:rPr lang="ru-RU" sz="3200" i="1" dirty="0" smtClean="0"/>
              <a:t> ж дня </a:t>
            </a:r>
            <a:r>
              <a:rPr lang="ru-RU" sz="3200" i="1" dirty="0" err="1" smtClean="0"/>
              <a:t>ученицями</a:t>
            </a:r>
            <a:r>
              <a:rPr lang="ru-RU" sz="3200" i="1" dirty="0" smtClean="0"/>
              <a:t> 9-А </a:t>
            </a:r>
            <a:r>
              <a:rPr lang="ru-RU" sz="3200" i="1" dirty="0" err="1" smtClean="0"/>
              <a:t>класу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було</a:t>
            </a:r>
            <a:r>
              <a:rPr lang="ru-RU" sz="3200" i="1" dirty="0" smtClean="0"/>
              <a:t>  проведено </a:t>
            </a:r>
            <a:r>
              <a:rPr lang="ru-RU" sz="3200" b="1" i="1" dirty="0" err="1" smtClean="0"/>
              <a:t>інтерв’ю</a:t>
            </a:r>
            <a:r>
              <a:rPr lang="ru-RU" sz="3200" b="1" i="1" dirty="0" smtClean="0"/>
              <a:t> «За </a:t>
            </a:r>
            <a:r>
              <a:rPr lang="ru-RU" sz="3200" b="1" i="1" dirty="0" err="1" smtClean="0"/>
              <a:t>що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цінуєш</a:t>
            </a:r>
            <a:r>
              <a:rPr lang="ru-RU" sz="3200" b="1" i="1" dirty="0" smtClean="0"/>
              <a:t>  </a:t>
            </a:r>
            <a:r>
              <a:rPr lang="ru-RU" sz="3200" b="1" i="1" dirty="0" err="1" smtClean="0"/>
              <a:t>своє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життя</a:t>
            </a:r>
            <a:r>
              <a:rPr lang="ru-RU" sz="3200" b="1" i="1" dirty="0" smtClean="0"/>
              <a:t>?» </a:t>
            </a:r>
            <a:r>
              <a:rPr lang="ru-RU" sz="3200" i="1" dirty="0" err="1" smtClean="0"/>
              <a:t>серед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учнів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гімназії</a:t>
            </a:r>
            <a:r>
              <a:rPr lang="ru-RU" sz="3200" i="1" dirty="0" smtClean="0"/>
              <a:t>. </a:t>
            </a:r>
            <a:r>
              <a:rPr lang="ru-RU" sz="3200" i="1" dirty="0" err="1" smtClean="0"/>
              <a:t>Дуже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цікаві</a:t>
            </a:r>
            <a:r>
              <a:rPr lang="ru-RU" sz="3200" i="1" dirty="0" smtClean="0"/>
              <a:t> та </a:t>
            </a:r>
            <a:r>
              <a:rPr lang="ru-RU" sz="3200" i="1" dirty="0" err="1" smtClean="0"/>
              <a:t>різноманітні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відповіді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отримано</a:t>
            </a:r>
            <a:r>
              <a:rPr lang="ru-RU" sz="3200" i="1" dirty="0" smtClean="0"/>
              <a:t>! (</a:t>
            </a:r>
            <a:r>
              <a:rPr lang="ru-RU" sz="2400" i="1" dirty="0" smtClean="0"/>
              <a:t>див. </a:t>
            </a:r>
            <a:r>
              <a:rPr lang="ru-RU" sz="2400" i="1" dirty="0" err="1" smtClean="0"/>
              <a:t>відео</a:t>
            </a:r>
            <a:r>
              <a:rPr lang="ru-RU" sz="3200" i="1" dirty="0" smtClean="0"/>
              <a:t>). А ось, коли </a:t>
            </a:r>
            <a:r>
              <a:rPr lang="ru-RU" sz="3200" i="1" dirty="0" err="1" smtClean="0"/>
              <a:t>дівчата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запропонували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мені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дати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відповідь</a:t>
            </a:r>
            <a:r>
              <a:rPr lang="ru-RU" sz="3200" i="1" dirty="0" smtClean="0"/>
              <a:t> на </a:t>
            </a:r>
            <a:r>
              <a:rPr lang="ru-RU" sz="3200" i="1" dirty="0" err="1" smtClean="0"/>
              <a:t>це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питання</a:t>
            </a:r>
            <a:r>
              <a:rPr lang="ru-RU" sz="3200" i="1" dirty="0" smtClean="0"/>
              <a:t>, то у мене </a:t>
            </a:r>
            <a:r>
              <a:rPr lang="ru-RU" sz="3200" i="1" dirty="0" err="1" smtClean="0"/>
              <a:t>відразу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з’явилася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така</a:t>
            </a:r>
            <a:r>
              <a:rPr lang="ru-RU" sz="3200" i="1" dirty="0" smtClean="0"/>
              <a:t> фраза: «За те, </a:t>
            </a:r>
            <a:r>
              <a:rPr lang="ru-RU" sz="3200" i="1" dirty="0" err="1" smtClean="0"/>
              <a:t>що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воно</a:t>
            </a:r>
            <a:r>
              <a:rPr lang="ru-RU" sz="3200" i="1" dirty="0" smtClean="0"/>
              <a:t> є»). Я </a:t>
            </a:r>
            <a:r>
              <a:rPr lang="ru-RU" sz="3200" i="1" dirty="0" err="1" smtClean="0"/>
              <a:t>вважаю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що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життя</a:t>
            </a:r>
            <a:r>
              <a:rPr lang="ru-RU" sz="3200" i="1" dirty="0" smtClean="0"/>
              <a:t> – </a:t>
            </a:r>
            <a:r>
              <a:rPr lang="ru-RU" sz="3200" i="1" dirty="0" err="1" smtClean="0"/>
              <a:t>найбільша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цінність</a:t>
            </a:r>
            <a:r>
              <a:rPr lang="ru-RU" sz="3200" i="1" dirty="0" smtClean="0"/>
              <a:t>, яка є у </a:t>
            </a:r>
            <a:r>
              <a:rPr lang="ru-RU" sz="3200" i="1" dirty="0" err="1" smtClean="0"/>
              <a:t>людини</a:t>
            </a:r>
            <a:r>
              <a:rPr lang="ru-RU" sz="3200" i="1" dirty="0" smtClean="0"/>
              <a:t>. </a:t>
            </a:r>
            <a:r>
              <a:rPr lang="ru-RU" sz="3200" i="1" dirty="0" err="1" smtClean="0"/>
              <a:t>Кожна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його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мить</a:t>
            </a:r>
            <a:r>
              <a:rPr lang="ru-RU" sz="3200" i="1" dirty="0" smtClean="0"/>
              <a:t> – </a:t>
            </a:r>
            <a:r>
              <a:rPr lang="ru-RU" sz="3200" i="1" dirty="0" err="1" smtClean="0"/>
              <a:t>неповторна</a:t>
            </a:r>
            <a:r>
              <a:rPr lang="ru-RU" sz="3200" i="1" dirty="0" smtClean="0"/>
              <a:t> й </a:t>
            </a:r>
            <a:r>
              <a:rPr lang="ru-RU" sz="3200" i="1" dirty="0" err="1" smtClean="0"/>
              <a:t>особлива</a:t>
            </a:r>
            <a:r>
              <a:rPr lang="ru-RU" sz="3200" i="1" dirty="0" smtClean="0"/>
              <a:t>. Тому, </a:t>
            </a:r>
            <a:r>
              <a:rPr lang="ru-RU" sz="3200" i="1" dirty="0" err="1" smtClean="0"/>
              <a:t>необхідно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цінувати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приємні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моменти</a:t>
            </a:r>
            <a:r>
              <a:rPr lang="ru-RU" sz="3200" i="1" dirty="0" smtClean="0"/>
              <a:t> і не </a:t>
            </a:r>
            <a:r>
              <a:rPr lang="ru-RU" sz="3200" i="1" dirty="0" err="1" smtClean="0"/>
              <a:t>зважати</a:t>
            </a:r>
            <a:r>
              <a:rPr lang="ru-RU" sz="3200" i="1" dirty="0" smtClean="0"/>
              <a:t> на </a:t>
            </a:r>
            <a:r>
              <a:rPr lang="ru-RU" sz="3200" i="1" dirty="0" err="1" smtClean="0"/>
              <a:t>труднощі</a:t>
            </a:r>
            <a:r>
              <a:rPr lang="ru-RU" sz="3200" i="1" dirty="0" smtClean="0"/>
              <a:t>. Усе </a:t>
            </a:r>
            <a:r>
              <a:rPr lang="ru-RU" sz="3200" i="1" dirty="0" err="1" smtClean="0"/>
              <a:t>змінюється</a:t>
            </a:r>
            <a:r>
              <a:rPr lang="ru-RU" sz="3200" i="1" dirty="0" smtClean="0"/>
              <a:t>, і будь-</a:t>
            </a:r>
            <a:r>
              <a:rPr lang="ru-RU" sz="3200" i="1" dirty="0" err="1" smtClean="0"/>
              <a:t>які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негаразди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обов’язково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зникнуть</a:t>
            </a:r>
            <a:r>
              <a:rPr lang="ru-RU" sz="3200" i="1" dirty="0" smtClean="0"/>
              <a:t>, а </a:t>
            </a:r>
            <a:r>
              <a:rPr lang="ru-RU" sz="3200" i="1" dirty="0" err="1" smtClean="0"/>
              <a:t>замість</a:t>
            </a:r>
            <a:r>
              <a:rPr lang="ru-RU" sz="3200" i="1" dirty="0" smtClean="0"/>
              <a:t> них </a:t>
            </a:r>
            <a:r>
              <a:rPr lang="ru-RU" sz="3200" i="1" dirty="0" err="1" smtClean="0"/>
              <a:t>прийдуть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радість</a:t>
            </a:r>
            <a:r>
              <a:rPr lang="ru-RU" sz="3200" i="1" dirty="0" smtClean="0"/>
              <a:t> та </a:t>
            </a:r>
            <a:r>
              <a:rPr lang="ru-RU" sz="3200" i="1" dirty="0" err="1" smtClean="0"/>
              <a:t>щастя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44897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367415"/>
            <a:ext cx="10515600" cy="24042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/>
              <a:t>	25.01. </a:t>
            </a:r>
            <a:r>
              <a:rPr lang="ru-RU" i="1" dirty="0" smtClean="0"/>
              <a:t>в </a:t>
            </a:r>
            <a:r>
              <a:rPr lang="ru-RU" i="1" dirty="0" err="1" smtClean="0"/>
              <a:t>актовій</a:t>
            </a:r>
            <a:r>
              <a:rPr lang="ru-RU" i="1" dirty="0" smtClean="0"/>
              <a:t> </a:t>
            </a:r>
            <a:r>
              <a:rPr lang="ru-RU" i="1" dirty="0" err="1" smtClean="0"/>
              <a:t>залі</a:t>
            </a:r>
            <a:r>
              <a:rPr lang="ru-RU" i="1" dirty="0" smtClean="0"/>
              <a:t> </a:t>
            </a:r>
            <a:r>
              <a:rPr lang="ru-RU" i="1" dirty="0" err="1" smtClean="0"/>
              <a:t>учні</a:t>
            </a:r>
            <a:r>
              <a:rPr lang="ru-RU" i="1" dirty="0" smtClean="0"/>
              <a:t> </a:t>
            </a:r>
            <a:r>
              <a:rPr lang="ru-RU" i="1" dirty="0" err="1" smtClean="0"/>
              <a:t>паралелі</a:t>
            </a:r>
            <a:r>
              <a:rPr lang="ru-RU" i="1" dirty="0" smtClean="0"/>
              <a:t> 7х </a:t>
            </a:r>
            <a:r>
              <a:rPr lang="ru-RU" i="1" dirty="0" err="1" smtClean="0"/>
              <a:t>класів</a:t>
            </a:r>
            <a:r>
              <a:rPr lang="ru-RU" i="1" dirty="0" smtClean="0"/>
              <a:t> </a:t>
            </a:r>
            <a:r>
              <a:rPr lang="ru-RU" i="1" dirty="0" err="1" smtClean="0"/>
              <a:t>спілкувалися</a:t>
            </a:r>
            <a:r>
              <a:rPr lang="ru-RU" i="1" dirty="0" smtClean="0"/>
              <a:t> з психологом </a:t>
            </a:r>
            <a:r>
              <a:rPr lang="ru-RU" i="1" dirty="0" err="1" smtClean="0"/>
              <a:t>щодо</a:t>
            </a:r>
            <a:r>
              <a:rPr lang="ru-RU" i="1" dirty="0" smtClean="0"/>
              <a:t> </a:t>
            </a:r>
            <a:r>
              <a:rPr lang="ru-RU" i="1" dirty="0" err="1" smtClean="0"/>
              <a:t>шкідливості</a:t>
            </a:r>
            <a:r>
              <a:rPr lang="ru-RU" i="1" dirty="0" smtClean="0"/>
              <a:t> алкоголю, причин </a:t>
            </a:r>
            <a:r>
              <a:rPr lang="ru-RU" i="1" dirty="0" err="1" smtClean="0"/>
              <a:t>приймання</a:t>
            </a:r>
            <a:r>
              <a:rPr lang="ru-RU" i="1" dirty="0" smtClean="0"/>
              <a:t> та </a:t>
            </a:r>
            <a:r>
              <a:rPr lang="ru-RU" i="1" dirty="0" err="1" smtClean="0"/>
              <a:t>існуючих</a:t>
            </a:r>
            <a:r>
              <a:rPr lang="ru-RU" i="1" dirty="0" smtClean="0"/>
              <a:t> </a:t>
            </a:r>
            <a:r>
              <a:rPr lang="ru-RU" i="1" dirty="0" err="1" smtClean="0"/>
              <a:t>стадій</a:t>
            </a:r>
            <a:r>
              <a:rPr lang="ru-RU" i="1" dirty="0" smtClean="0"/>
              <a:t> алкогольного </a:t>
            </a:r>
            <a:r>
              <a:rPr lang="ru-RU" i="1" dirty="0" err="1" smtClean="0"/>
              <a:t>сп’яніння</a:t>
            </a:r>
            <a:r>
              <a:rPr lang="ru-RU" i="1" dirty="0" smtClean="0"/>
              <a:t>. </a:t>
            </a:r>
            <a:r>
              <a:rPr lang="ru-RU" i="1" dirty="0" err="1" smtClean="0"/>
              <a:t>Потім</a:t>
            </a:r>
            <a:r>
              <a:rPr lang="ru-RU" i="1" dirty="0" smtClean="0"/>
              <a:t> </a:t>
            </a:r>
            <a:r>
              <a:rPr lang="ru-RU" i="1" dirty="0" err="1" smtClean="0"/>
              <a:t>переглянули</a:t>
            </a:r>
            <a:r>
              <a:rPr lang="ru-RU" i="1" dirty="0" smtClean="0"/>
              <a:t> </a:t>
            </a:r>
            <a:r>
              <a:rPr lang="ru-RU" i="1" dirty="0" err="1" smtClean="0"/>
              <a:t>фільм</a:t>
            </a:r>
            <a:r>
              <a:rPr lang="ru-RU" i="1" dirty="0" smtClean="0"/>
              <a:t> </a:t>
            </a:r>
            <a:r>
              <a:rPr lang="ru-RU" b="1" i="1" dirty="0" smtClean="0"/>
              <a:t>«</a:t>
            </a:r>
            <a:r>
              <a:rPr lang="ru-RU" b="1" i="1" dirty="0" err="1" smtClean="0"/>
              <a:t>Підлітковий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алкоголізм</a:t>
            </a:r>
            <a:r>
              <a:rPr lang="ru-RU" b="1" i="1" dirty="0" smtClean="0"/>
              <a:t>», </a:t>
            </a:r>
            <a:r>
              <a:rPr lang="ru-RU" i="1" dirty="0" err="1" smtClean="0"/>
              <a:t>відеоролик</a:t>
            </a:r>
            <a:r>
              <a:rPr lang="ru-RU" i="1" dirty="0" smtClean="0"/>
              <a:t> «</a:t>
            </a:r>
            <a:r>
              <a:rPr lang="ru-RU" i="1" dirty="0" err="1" smtClean="0"/>
              <a:t>Вплив</a:t>
            </a:r>
            <a:r>
              <a:rPr lang="ru-RU" i="1" dirty="0" smtClean="0"/>
              <a:t> алкоголю на 3 </a:t>
            </a:r>
            <a:r>
              <a:rPr lang="ru-RU" i="1" dirty="0" err="1" smtClean="0"/>
              <a:t>органи</a:t>
            </a:r>
            <a:r>
              <a:rPr lang="ru-RU" i="1" dirty="0" smtClean="0"/>
              <a:t> </a:t>
            </a:r>
            <a:r>
              <a:rPr lang="ru-RU" i="1" dirty="0" err="1" smtClean="0"/>
              <a:t>людини</a:t>
            </a:r>
            <a:r>
              <a:rPr lang="ru-RU" i="1" dirty="0" smtClean="0"/>
              <a:t>» та </a:t>
            </a:r>
            <a:r>
              <a:rPr lang="ru-RU" i="1" dirty="0" err="1" smtClean="0"/>
              <a:t>відповіли</a:t>
            </a:r>
            <a:r>
              <a:rPr lang="ru-RU" i="1" dirty="0" smtClean="0"/>
              <a:t> на </a:t>
            </a:r>
            <a:r>
              <a:rPr lang="ru-RU" i="1" dirty="0" err="1" smtClean="0"/>
              <a:t>анонімне</a:t>
            </a:r>
            <a:r>
              <a:rPr lang="ru-RU" i="1" dirty="0" smtClean="0"/>
              <a:t> </a:t>
            </a:r>
            <a:r>
              <a:rPr lang="ru-RU" i="1" dirty="0" err="1" smtClean="0"/>
              <a:t>анкетування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11" y="2592456"/>
            <a:ext cx="3797589" cy="2040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31" y="4861560"/>
            <a:ext cx="3769569" cy="1996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2457"/>
            <a:ext cx="8527525" cy="42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730885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i="1" dirty="0" smtClean="0"/>
              <a:t>І ще багато різних цікавих завдань виконували учні… </a:t>
            </a:r>
            <a:br>
              <a:rPr lang="uk-UA" sz="2800" b="1" i="1" dirty="0" smtClean="0"/>
            </a:br>
            <a:r>
              <a:rPr lang="uk-UA" sz="2800" b="1" i="1" u="sng" dirty="0" smtClean="0"/>
              <a:t>Все, що запланували – виконано!</a:t>
            </a:r>
            <a:br>
              <a:rPr lang="uk-UA" sz="2800" b="1" i="1" u="sng" dirty="0" smtClean="0"/>
            </a:br>
            <a:r>
              <a:rPr lang="uk-UA" sz="2800" b="1" i="1" dirty="0" smtClean="0"/>
              <a:t>Як завжди, були задіяні паралелі 1-10х класів! </a:t>
            </a:r>
            <a:br>
              <a:rPr lang="uk-UA" sz="2800" b="1" i="1" dirty="0" smtClean="0"/>
            </a:br>
            <a:r>
              <a:rPr lang="uk-UA" sz="2800" b="1" i="1" dirty="0" err="1"/>
              <a:t>О</a:t>
            </a:r>
            <a:r>
              <a:rPr lang="uk-UA" sz="2800" b="1" i="1" dirty="0" err="1" smtClean="0"/>
              <a:t>динадцятикласників</a:t>
            </a:r>
            <a:r>
              <a:rPr lang="uk-UA" sz="2800" b="1" i="1" dirty="0" smtClean="0"/>
              <a:t> чекають не менш цікаві години психолога, але трохи пізніше)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59062"/>
            <a:ext cx="10515600" cy="365029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b="1" i="1" dirty="0" smtClean="0"/>
              <a:t>	</a:t>
            </a:r>
            <a:r>
              <a:rPr lang="uk-UA" b="1" i="1" dirty="0" smtClean="0">
                <a:latin typeface="+mj-lt"/>
              </a:rPr>
              <a:t>Тиждень </a:t>
            </a:r>
            <a:r>
              <a:rPr lang="uk-UA" b="1" i="1" dirty="0">
                <a:latin typeface="+mj-lt"/>
              </a:rPr>
              <a:t>психології – це унікальна можливість залучити до співпраці всіх учасників освітнього процесу, сформувати загальний позитивний настрій, збагатити знання про внутрішній світ власної особистості та особистості інших людей; навчити висловлювати свої почуття та формувати толерантне ставлення молоді до іншої позиції,  світосприйняття людини; розвивати активну життєву позицію; формувати здоровий спосіб життя та любов до себе; виховувати культуру поведінки.</a:t>
            </a:r>
            <a:endParaRPr lang="ru-RU" b="1" i="1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496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79</Words>
  <Application>Microsoft Office PowerPoint</Application>
  <PresentationFormat>Произвольный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Тиждень психологічної служби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 ще багато різних цікавих завдань виконували учні…  Все, що запланували – виконано! Як завжди, були задіяні паралелі 1-10х класів!  Одинадцятикласників чекають не менш цікаві години психолога, але трохи пізніше)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Тиждень психологічної служби</dc:title>
  <dc:creator>Меценко</dc:creator>
  <cp:lastModifiedBy>user</cp:lastModifiedBy>
  <cp:revision>11</cp:revision>
  <dcterms:created xsi:type="dcterms:W3CDTF">2019-01-29T13:11:39Z</dcterms:created>
  <dcterms:modified xsi:type="dcterms:W3CDTF">2019-01-29T16:32:53Z</dcterms:modified>
</cp:coreProperties>
</file>