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40" r:id="rId2"/>
    <p:sldId id="275" r:id="rId3"/>
    <p:sldId id="303" r:id="rId4"/>
    <p:sldId id="305" r:id="rId5"/>
    <p:sldId id="330" r:id="rId6"/>
    <p:sldId id="331" r:id="rId7"/>
    <p:sldId id="332" r:id="rId8"/>
    <p:sldId id="307" r:id="rId9"/>
    <p:sldId id="328" r:id="rId10"/>
    <p:sldId id="337" r:id="rId11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ёна" initials="А" lastIdx="1" clrIdx="0">
    <p:extLst>
      <p:ext uri="{19B8F6BF-5375-455C-9EA6-DF929625EA0E}">
        <p15:presenceInfo xmlns:p15="http://schemas.microsoft.com/office/powerpoint/2012/main" userId="Алё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FAFAFA"/>
    <a:srgbClr val="FF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97" autoAdjust="0"/>
    <p:restoredTop sz="94660"/>
  </p:normalViewPr>
  <p:slideViewPr>
    <p:cSldViewPr snapToGrid="0">
      <p:cViewPr varScale="1">
        <p:scale>
          <a:sx n="68" d="100"/>
          <a:sy n="68" d="100"/>
        </p:scale>
        <p:origin x="88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31182-6FAD-4903-9083-74304660814D}" type="datetimeFigureOut">
              <a:rPr lang="uk-UA" smtClean="0"/>
              <a:t>10.02.2022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DCB99-1910-4F83-B33A-0C006844668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0426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3076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7767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7568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1065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8442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7592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81787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4D941-3DAB-424B-81A6-81552CE08252}" type="slidenum">
              <a:rPr lang="uk-UA" smtClean="0"/>
              <a:pPr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3018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35369" y="320505"/>
            <a:ext cx="6858000" cy="2387600"/>
          </a:xfrm>
        </p:spPr>
        <p:txBody>
          <a:bodyPr>
            <a:normAutofit/>
          </a:bodyPr>
          <a:lstStyle/>
          <a:p>
            <a:r>
              <a:rPr lang="uk-UA" sz="7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ДПА-ЗНО 2021</a:t>
            </a:r>
            <a:endParaRPr lang="uk-UA" sz="7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IMG_12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39244" y="3105443"/>
            <a:ext cx="4173937" cy="31304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07837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6763" y="550549"/>
            <a:ext cx="5445440" cy="1840958"/>
          </a:xfrm>
        </p:spPr>
        <p:txBody>
          <a:bodyPr>
            <a:noAutofit/>
          </a:bodyPr>
          <a:lstStyle/>
          <a:p>
            <a:pPr algn="ctr"/>
            <a:r>
              <a:rPr lang="uk-UA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ЗНО 2021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1068D0-74E6-4F80-87CD-DB7137DD43C3}"/>
              </a:ext>
            </a:extLst>
          </p:cNvPr>
          <p:cNvSpPr txBox="1"/>
          <p:nvPr/>
        </p:nvSpPr>
        <p:spPr>
          <a:xfrm flipH="1">
            <a:off x="1863186" y="2856027"/>
            <a:ext cx="67102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учень з одного і більше навчальних предметів склали ЗНО 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 балів і більше: 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 2 предмети і 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більше;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 з одного предмету.</a:t>
            </a:r>
            <a:endParaRPr lang="ru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165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72289" y="121201"/>
            <a:ext cx="6770968" cy="11430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49092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  <a:p>
                      <a:pPr algn="ctr" fontAlgn="ctr"/>
                      <a:endParaRPr lang="uk-UA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10,34</a:t>
                      </a:r>
                    </a:p>
                    <a:p>
                      <a:pPr algn="ctr" fontAlgn="ctr"/>
                      <a:endParaRPr lang="uk-UA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48,28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41,38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 мова</a:t>
            </a:r>
          </a:p>
        </p:txBody>
      </p:sp>
    </p:spTree>
    <p:extLst>
      <p:ext uri="{BB962C8B-B14F-4D97-AF65-F5344CB8AC3E}">
        <p14:creationId xmlns:p14="http://schemas.microsoft.com/office/powerpoint/2010/main" val="262088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72289" y="121201"/>
            <a:ext cx="6770968" cy="11430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92580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9,09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34,55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29,09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27,27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</a:p>
        </p:txBody>
      </p:sp>
    </p:spTree>
    <p:extLst>
      <p:ext uri="{BB962C8B-B14F-4D97-AF65-F5344CB8AC3E}">
        <p14:creationId xmlns:p14="http://schemas.microsoft.com/office/powerpoint/2010/main" val="4130222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72289" y="121201"/>
            <a:ext cx="6770968" cy="11430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636664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2,33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4,65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41,86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51,16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 мова</a:t>
            </a:r>
          </a:p>
        </p:txBody>
      </p:sp>
    </p:spTree>
    <p:extLst>
      <p:ext uri="{BB962C8B-B14F-4D97-AF65-F5344CB8AC3E}">
        <p14:creationId xmlns:p14="http://schemas.microsoft.com/office/powerpoint/2010/main" val="397542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72289" y="121201"/>
            <a:ext cx="6770968" cy="11430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13,33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53,33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33,33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України</a:t>
            </a:r>
          </a:p>
        </p:txBody>
      </p:sp>
    </p:spTree>
    <p:extLst>
      <p:ext uri="{BB962C8B-B14F-4D97-AF65-F5344CB8AC3E}">
        <p14:creationId xmlns:p14="http://schemas.microsoft.com/office/powerpoint/2010/main" val="1991402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72289" y="121201"/>
            <a:ext cx="6770968" cy="11430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6,25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31,25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Географія</a:t>
            </a:r>
          </a:p>
        </p:txBody>
      </p:sp>
    </p:spTree>
    <p:extLst>
      <p:ext uri="{BB962C8B-B14F-4D97-AF65-F5344CB8AC3E}">
        <p14:creationId xmlns:p14="http://schemas.microsoft.com/office/powerpoint/2010/main" val="203984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72289" y="121201"/>
            <a:ext cx="6770968" cy="11430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6,67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53,33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Біологія</a:t>
            </a:r>
          </a:p>
        </p:txBody>
      </p:sp>
    </p:spTree>
    <p:extLst>
      <p:ext uri="{BB962C8B-B14F-4D97-AF65-F5344CB8AC3E}">
        <p14:creationId xmlns:p14="http://schemas.microsoft.com/office/powerpoint/2010/main" val="299345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72289" y="121201"/>
            <a:ext cx="6770968" cy="11430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47359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42,86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28,57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28,57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Фізика</a:t>
            </a:r>
          </a:p>
        </p:txBody>
      </p:sp>
    </p:spTree>
    <p:extLst>
      <p:ext uri="{BB962C8B-B14F-4D97-AF65-F5344CB8AC3E}">
        <p14:creationId xmlns:p14="http://schemas.microsoft.com/office/powerpoint/2010/main" val="3899413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72289" y="121201"/>
            <a:ext cx="6770968" cy="11430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ДПА в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ЗНО </a:t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1-12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21" y="1264201"/>
            <a:ext cx="1693510" cy="13564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998154"/>
              </p:ext>
            </p:extLst>
          </p:nvPr>
        </p:nvGraphicFramePr>
        <p:xfrm>
          <a:off x="217318" y="2967559"/>
          <a:ext cx="8825939" cy="332405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4419">
                  <a:extLst>
                    <a:ext uri="{9D8B030D-6E8A-4147-A177-3AD203B41FA5}">
                      <a16:colId xmlns:a16="http://schemas.microsoft.com/office/drawing/2014/main" val="2207912417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3932936645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88319773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551890224"/>
                    </a:ext>
                  </a:extLst>
                </a:gridCol>
                <a:gridCol w="1872880">
                  <a:extLst>
                    <a:ext uri="{9D8B030D-6E8A-4147-A177-3AD203B41FA5}">
                      <a16:colId xmlns:a16="http://schemas.microsoft.com/office/drawing/2014/main" val="1659752765"/>
                    </a:ext>
                  </a:extLst>
                </a:gridCol>
              </a:tblGrid>
              <a:tr h="1081102">
                <a:tc rowSpan="2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Кіль-кість учнів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учасників та кількість, які отримали оцінку </a:t>
                      </a:r>
                    </a:p>
                    <a:p>
                      <a:pPr algn="ctr"/>
                      <a:r>
                        <a:rPr lang="uk-UA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відповідного рівня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uk-UA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992928"/>
                  </a:ext>
                </a:extLst>
              </a:tr>
              <a:tr h="9008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початковий (1-3 бали)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(4-6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достатній (7-9 балів)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</a:p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(10-12 балів)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1685975"/>
                  </a:ext>
                </a:extLst>
              </a:tr>
              <a:tr h="1342057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  <a:p>
                      <a:pPr algn="ctr" fontAlgn="ctr"/>
                      <a:endParaRPr lang="uk-UA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uk-UA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331573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10831" y="1823493"/>
            <a:ext cx="7132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Хімія</a:t>
            </a:r>
          </a:p>
        </p:txBody>
      </p:sp>
    </p:spTree>
    <p:extLst>
      <p:ext uri="{BB962C8B-B14F-4D97-AF65-F5344CB8AC3E}">
        <p14:creationId xmlns:p14="http://schemas.microsoft.com/office/powerpoint/2010/main" val="42754848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9637</TotalTime>
  <Words>413</Words>
  <Application>Microsoft Office PowerPoint</Application>
  <PresentationFormat>Экран (4:3)</PresentationFormat>
  <Paragraphs>205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Тема Office</vt:lpstr>
      <vt:lpstr>ДПА-ЗНО 2021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  <vt:lpstr>ДПА в формі ЗНО  (результати за шкалою 1-12 балів)</vt:lpstr>
      <vt:lpstr>Результати ЗНО 2021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sulima</cp:lastModifiedBy>
  <cp:revision>151</cp:revision>
  <cp:lastPrinted>2019-08-29T09:46:44Z</cp:lastPrinted>
  <dcterms:created xsi:type="dcterms:W3CDTF">2014-11-21T11:00:06Z</dcterms:created>
  <dcterms:modified xsi:type="dcterms:W3CDTF">2022-02-10T10:38:08Z</dcterms:modified>
</cp:coreProperties>
</file>